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39" r:id="rId50"/>
    <p:sldId id="304" r:id="rId51"/>
    <p:sldId id="338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5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D8A56-5196-456F-9876-AAD01710D7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BE57E4-4AB2-4A92-808A-7369E7E1BE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651DD-3F5B-47FE-BD4F-121A69EB2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A58BF-98EF-4059-88CB-A4477CF9C446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DE372-CBB8-491A-B687-8241B6EA8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B7969-6B78-4BEC-BAEC-01EBE12D6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0097-3D0C-42F5-B6FD-FAAB9B265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243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A804C-7951-4DFF-A02E-9D877739D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A61FA5-3E04-4930-8DD7-437B7F4E06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1C43D-22DA-4D5E-8818-DFAB02715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A58BF-98EF-4059-88CB-A4477CF9C446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AE00F-0771-4288-9AB7-384446BA4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70449-48BE-4F2F-AE25-E9588E813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0097-3D0C-42F5-B6FD-FAAB9B265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4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704211-D34D-41F2-A07B-04B8ACFC20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DF304F-6E59-461F-A4D8-3A5C24C910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D2FF-5A0B-430F-B59D-3772F686F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A58BF-98EF-4059-88CB-A4477CF9C446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3A1C6-9C42-4477-BC00-7BD001849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0E7B5-A437-41AF-A095-586FEA0D4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0097-3D0C-42F5-B6FD-FAAB9B265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351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69049-4A9B-478C-8117-92FFFFEA8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B6E41-A724-4A65-B743-20DF95CF4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13399-E777-47FD-8C4B-BBD0A3FE6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A58BF-98EF-4059-88CB-A4477CF9C446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03D61-0AEB-482C-A63A-1CD8678FA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5C03E-F7AB-4493-932A-E32ADC5F3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0097-3D0C-42F5-B6FD-FAAB9B265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20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A0ED1-B15B-4170-869B-7B7C80923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1C5C9F-15A0-491F-9A4E-8336BEE4B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AB6B4-8484-4975-90B6-ABFE3D562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A58BF-98EF-4059-88CB-A4477CF9C446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C1B70-B1AD-4428-8922-9C48F938E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4A8A8-8EB7-4BD7-894F-581C6870F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0097-3D0C-42F5-B6FD-FAAB9B265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627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9D19E-BE74-4F9C-AA3A-1211D26BC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4E503-7294-42F2-AE59-E011BE7991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3B9FDA-1119-4D76-B206-6B0BF57642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05380F-B354-439C-85FC-90CE8876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A58BF-98EF-4059-88CB-A4477CF9C446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1226B3-EFF6-48AD-913F-A8A4963B8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C47F2-4686-4B14-9C4A-202951DE7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0097-3D0C-42F5-B6FD-FAAB9B265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385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CD7C7-055C-44D9-B250-AE333C1AB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04FE33-6EC8-4C34-8DEC-6FB300488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BCE258-9435-4E2D-A151-A90FD31E50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8AAF4B-8E43-4F7B-82F0-E20CEB8D20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10886B-6326-44DA-8A4D-25CB80E904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F93F5A-BFB7-4363-AEA8-CD5A5CB4C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A58BF-98EF-4059-88CB-A4477CF9C446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6ABF04-2019-41B5-A3F6-C8668E496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A9AF04-0451-4268-BCC9-8BBB69ADB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0097-3D0C-42F5-B6FD-FAAB9B265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554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3B5A5-7B20-4BD6-8148-DC26E8DBB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110BA0-DB91-40EF-AD21-15815D36C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A58BF-98EF-4059-88CB-A4477CF9C446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1D814D-35A7-4D21-B7C9-1EF1D7CCD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C5F6CC-973B-49EB-AD0B-9B4C9828E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0097-3D0C-42F5-B6FD-FAAB9B265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195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6822FE-7F75-40E1-8060-421D2E909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A58BF-98EF-4059-88CB-A4477CF9C446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43EC80-38E1-4B3D-9BB8-851A434F4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C8964-1632-44A6-A300-D37AC0F9E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0097-3D0C-42F5-B6FD-FAAB9B265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125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FFF86-BBFE-4F72-BF44-6916E81C6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707FC-8B44-4909-82B8-4C4149646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0E2E10-9D77-4B73-B0F6-1C034A1623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0F4EF8-86E9-4E57-A320-7DAC107A8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A58BF-98EF-4059-88CB-A4477CF9C446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9DEFA7-B09B-4B64-B214-B08F95EDB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F1B9A-31B0-48A2-AAE0-5F8B42FC2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0097-3D0C-42F5-B6FD-FAAB9B265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68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5AE6E-C56F-4E8D-BBD9-2BEA97667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0B0E49-1FF4-4BC4-B29B-186A3EFA4C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3EAABE-A4E3-4F63-8860-64007160E2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6DF67D-D8D4-4EFA-AE26-2154C4B45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A58BF-98EF-4059-88CB-A4477CF9C446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A7711E-64BD-45F3-8EFD-BE94FCEF6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101B41-AC06-4A6C-82BD-F8B8E2D7E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0097-3D0C-42F5-B6FD-FAAB9B265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4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19A5F7-4DC6-4DF2-B810-9C2449B1C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EB4630-6FCE-4339-B0DB-E7AAF81CC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C4A56-F5F8-4C2A-99B4-3EF7D99CDC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A58BF-98EF-4059-88CB-A4477CF9C446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C6F9B-D742-4606-805E-6B7AAEB618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6356F-52F6-4AFA-B5E7-39347A8A00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BA0097-3D0C-42F5-B6FD-FAAB9B265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6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7754F-7838-4BFD-A8BF-83BF1CC79C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FEB8E3-A044-4251-9330-F3043BCE41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7EA357-4D1B-4FB6-9845-0855D17D8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75" y="1295400"/>
            <a:ext cx="786765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497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8D6F24-87E3-42A6-B051-C29F719E2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1385887"/>
            <a:ext cx="841057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818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49D155-229D-49D1-B775-0657705C6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328737"/>
            <a:ext cx="822960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03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1ECF0A-1797-4755-8E0D-A489C0C5E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5" y="1538287"/>
            <a:ext cx="836295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714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C20CCE-69B7-4152-A394-59C3DBAD6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975" y="1738312"/>
            <a:ext cx="649605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013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ED0BB8-7DE6-4534-99A1-2EADCC765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487" y="1600200"/>
            <a:ext cx="82010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13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BEA84F-6801-46A8-98B7-AC34D5C0A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87" y="1762125"/>
            <a:ext cx="797242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47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FDE614-4FD7-4AF4-8002-614A58058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462" y="1414462"/>
            <a:ext cx="783907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40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000133-27F8-4CFF-BDE5-1587666A9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2" y="1533525"/>
            <a:ext cx="802957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85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8ACC18-BCDB-4AFA-AA64-1F39F57DF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487" y="1890712"/>
            <a:ext cx="820102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44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D4D987-A464-4866-AF94-FAB393B02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1766887"/>
            <a:ext cx="824865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67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C4E2B1-F74B-43A5-B975-12B3E39D5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5" y="1581150"/>
            <a:ext cx="836295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3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6A7A80-3D6F-4038-98D7-A1F384AF3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1662112"/>
            <a:ext cx="849630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935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5A4E91-7696-49CE-9299-5FA763D92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1385887"/>
            <a:ext cx="813435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23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45249-EC7A-45C0-A515-042480E4E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1528762"/>
            <a:ext cx="817245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31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62034E-1A42-488F-ABB1-E8356C73C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537" y="1495425"/>
            <a:ext cx="663892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74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AFD2A8-16FE-432C-9E8F-43C209BCC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1528762"/>
            <a:ext cx="81534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543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260FE3-88C5-4EFC-9EFC-7712D948E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25" y="1385887"/>
            <a:ext cx="798195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279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F7AD74-E479-44CB-BFAF-4C173F991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25" y="1504950"/>
            <a:ext cx="798195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54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CE0F3-DE6C-491C-A1C0-C3BB773FA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1538287"/>
            <a:ext cx="80867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541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328597-FF6E-4B38-9E01-B623261C3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400175"/>
            <a:ext cx="81915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43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F91EB7-0188-442B-92FE-27A881A3F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1600200"/>
            <a:ext cx="81724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12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F090ED-574A-4A95-B5BA-AC6235029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7" y="1300162"/>
            <a:ext cx="846772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509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2CE91A-A701-4FEF-81C7-C6135EAB1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7" y="1300162"/>
            <a:ext cx="846772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07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415971-47AA-40EC-8797-70416DD5C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87" y="1409700"/>
            <a:ext cx="797242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39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573A27-F288-48B7-9FDB-76A5B3DC3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862" y="1385887"/>
            <a:ext cx="829627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13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15EBC3-81B5-4A12-AA64-CBFC540E7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328737"/>
            <a:ext cx="810577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04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C4264F-F462-48DF-A722-2F26BCF64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262" y="1590675"/>
            <a:ext cx="646747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017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A7B2BE-CEAB-402A-AB8B-4E9266442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437" y="1690687"/>
            <a:ext cx="82391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003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BE4711-8D3B-40F7-B161-A99208EA3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2" y="1466850"/>
            <a:ext cx="776287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992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AC391B-F85C-4C8E-B1AA-30DEE64DC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490662"/>
            <a:ext cx="822960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804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0BADAC-5E19-46E6-993D-2E05D1655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62" y="1462087"/>
            <a:ext cx="814387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02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14CA6A-49B9-4C16-A2B9-94279D935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5" y="1476375"/>
            <a:ext cx="80200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24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047136-4B94-4FA2-B38E-7A0DF35D0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925" y="1909762"/>
            <a:ext cx="729615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7986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9A1966-A80B-4B29-9034-8D100E314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1500187"/>
            <a:ext cx="832485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257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E14FA8-905C-47B2-8F37-2EC210093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1338262"/>
            <a:ext cx="815340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51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7754F-7838-4BFD-A8BF-83BF1CC79C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FEB8E3-A044-4251-9330-F3043BCE41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58C21-A5C1-4397-8E07-4AB7C53AA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1300162"/>
            <a:ext cx="808672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640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511B42-634E-4DBD-9207-B4F51B9B1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1447800"/>
            <a:ext cx="808672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014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AD2421-014F-47CE-94FC-EFA3DA177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25" y="1824037"/>
            <a:ext cx="798195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1720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ADFDEB-43E0-4C60-9707-F1508FB8B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437" y="1352550"/>
            <a:ext cx="823912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323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23147C-B571-4896-9DB5-1BA296D35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37" y="1314450"/>
            <a:ext cx="77057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1461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35DFE4-FE28-44BD-877E-A8CE9B87D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1766887"/>
            <a:ext cx="723900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4454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65E77F-3DD1-4326-B6FF-9606BD85A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5" y="1381125"/>
            <a:ext cx="80200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625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855BE1-6F1C-4D6D-A3C8-E755800CE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312" y="1452562"/>
            <a:ext cx="719137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881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D9ED36-5F11-401E-82EC-D0145BC8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543050"/>
            <a:ext cx="83439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047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58B338-C257-4110-853C-A827D7C6B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1728787"/>
            <a:ext cx="81534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551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CBF506-9264-45DD-8DBD-CEF85598F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337" y="1919287"/>
            <a:ext cx="7553325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2087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F6F185-2FFE-434F-89CC-BD678E237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487" y="1600200"/>
            <a:ext cx="82010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713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641EF6-48B2-42CB-9E60-D74DED90E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2" y="1485900"/>
            <a:ext cx="780097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2112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6FEE7A-1DD8-456E-BA9D-0431F6D26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571625"/>
            <a:ext cx="80772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2220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FE477A-1D91-48CA-9BC1-FC6EB2D95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162" y="1638300"/>
            <a:ext cx="806767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9848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3A6847-8F63-40B5-B65C-40035B77E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633537"/>
            <a:ext cx="8077200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46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CB2C77-7FB8-44E4-BB1C-4DB77366F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1562100"/>
            <a:ext cx="843915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906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6A7C36-025F-40C3-81ED-A3DC3C817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362" y="1476375"/>
            <a:ext cx="791527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6037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54737D-D6A6-4139-B749-44448794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1509712"/>
            <a:ext cx="808672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23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A447AF-46B7-4E0B-AECC-1914E38F5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1404937"/>
            <a:ext cx="808672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6944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7FD05F-2B36-4D38-AC0A-1C0A5B227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1528762"/>
            <a:ext cx="816292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8946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B4B5D2-A1CE-4BE1-A003-6C014760E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87" y="1457325"/>
            <a:ext cx="835342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0695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0CEE44-2A1D-44D3-A1A5-B7A24FC46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619250"/>
            <a:ext cx="80772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8893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939CEA-67C8-4290-A4E3-F4DAF451C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461962"/>
            <a:ext cx="8191500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9379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8317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0058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30970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51019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31519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671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134536-73E9-4C31-8655-087FF48B0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1438275"/>
            <a:ext cx="80391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7551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97346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86909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63384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963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00585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97084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90430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7714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55704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3242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DF0CA5-393C-45BC-A35B-663AC9E0E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437" y="1343025"/>
            <a:ext cx="823912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32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11099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0238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03800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5724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63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9C1926-170B-4EFB-87F4-1D4AD08A0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357312"/>
            <a:ext cx="834390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258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546e5e1-5d42-4630-bacd-c69bfdcbd5e8}" enabled="1" method="Standard" siteId="{96ece526-9c7d-48b0-8daf-8b93c90a5d18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0</Words>
  <Application>Microsoft Office PowerPoint</Application>
  <PresentationFormat>Widescreen</PresentationFormat>
  <Paragraphs>0</Paragraphs>
  <Slides>84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Honeywell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Chi, Lenny</dc:creator>
  <cp:lastModifiedBy>Chi, Lenny</cp:lastModifiedBy>
  <cp:revision>1</cp:revision>
  <dcterms:created xsi:type="dcterms:W3CDTF">2022-09-13T20:52:17Z</dcterms:created>
  <dcterms:modified xsi:type="dcterms:W3CDTF">2022-09-14T03:09:53Z</dcterms:modified>
</cp:coreProperties>
</file>